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8" r:id="rId4"/>
    <p:sldId id="258" r:id="rId5"/>
    <p:sldId id="260" r:id="rId6"/>
    <p:sldId id="257" r:id="rId7"/>
    <p:sldId id="259" r:id="rId8"/>
    <p:sldId id="261" r:id="rId9"/>
    <p:sldId id="262" r:id="rId10"/>
    <p:sldId id="263" r:id="rId11"/>
    <p:sldId id="264" r:id="rId12"/>
    <p:sldId id="265" r:id="rId13"/>
    <p:sldId id="273" r:id="rId14"/>
    <p:sldId id="274" r:id="rId15"/>
    <p:sldId id="271" r:id="rId16"/>
    <p:sldId id="272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2C05-3A01-7169-CED2-0C851A88B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EEBE7-E937-F2BC-0E29-728C71C28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DA640-AE17-E354-1F85-C87E4310D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5BB52-EC57-0DFC-2E4C-FE384F4C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D681C-475F-285A-FA65-23814F1F5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6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9A85-4B8F-DF6C-165C-EF5F5136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C7CE3-883B-12D2-F2E2-62669D648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F5574-D8F1-9E8D-68A3-C960CAA5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5EE05-9AD0-B82F-6823-44A8D559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B4A98-9BEC-8D5F-0038-F6AC9D25A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9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253216-DF79-F7AC-0786-38D8286FD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D54C4-9A4D-50B1-0CF8-08D0B6D88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9FD6-1422-E8EA-0D1A-376C1AD7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34221-321C-A44D-86CC-3F019AD8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EBD9B-8148-ED90-D503-7D8E5464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7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541-53CB-7A3C-3EFF-0474DA50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9721-FB65-F425-CB35-8458823C0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447FC-2C00-F406-319F-468F11112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D3482-3D10-14A9-DE74-8151DA1A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BACA1-5F69-CE62-0CF9-E7ED6430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7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BC26-18F2-A2F7-D045-216DAB40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947ED-667C-DAE2-B998-39F5E080C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E75D4-7767-B4B6-0E5C-CF8EBB1C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4341A-58CC-309A-A46D-D5358D03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34E79-0499-5AC4-C257-3235666A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0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15E-031E-BD13-790F-347E1143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D8F94-DCAB-A68E-67D2-BFE7FA26A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96BB9-6B99-649D-5A40-E3BC81EEE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09703-3ECE-F6E2-13F9-444CF3479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4D73D-4653-87F6-1822-B48C4AED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BB1C1-426D-C867-F945-B3E2DF3E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1FF6-0B35-4812-F881-8072B213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CCC61-3E01-200F-FA9A-C342F2C18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611F6-A886-706E-23E8-335FEF128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1C5A7-7483-0D21-69D2-F369C93B0B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C2D89-55B8-2E59-2351-47DB503AE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FF8460-8BE6-4AD6-77B3-D6630F1A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517307-58F7-B58D-F7A9-835028759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B0217-9ABE-F483-22A7-D3B919A1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6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99DC-AF0A-5C63-5E8A-3C398980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BFF9C-DC60-16FD-C8BA-5B751CDD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3C8FF-C2DF-CEB1-84B0-C9639B92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E163F-3454-9F7B-2067-5E5F5BF9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D8BBD7-9991-9F6D-E95D-E8EE7540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13189-0FC2-6843-AA52-2938B962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38372-AE01-B946-5104-858920F3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6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021F-D4C8-0360-63C4-F7BCFF38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1214B-3B51-90B8-453C-5131978B9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29C9A-AFCD-3F35-F774-C23C9CD96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62E7C-2556-FDB8-D6A5-7643D2E7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E51D1-8CD3-EB48-DA92-5F04F570B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84417-60BE-7019-21EF-B72A0DFA4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4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90C7-13CA-ED4B-D0C9-301EC975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E02F3-5F41-1AC1-2C66-45E2B6958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57446-B65D-2A86-7A3F-E2610F611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90958-AC0B-C58D-2D2D-EE4AFB45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1D147-6D0C-90EE-613C-D9ED7615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51259-8849-02D4-A992-ACE2EC33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26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F601E7-D1FF-8848-9185-75AF3CE9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498A6-075C-155C-167A-B38F4F07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907D-44DB-87DA-1F31-53D16B65E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6BAD5F-2FFC-49EC-BB5D-5BFD6C0D0C7F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32E5C-9A8C-3FC1-B500-649C6AB06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59793-2A58-B72D-76DC-1D406707E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2A1657-C568-4DF7-8279-6033AFF4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C38D8-077F-0AC6-06B2-762B1BE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908"/>
            <a:ext cx="12192000" cy="55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13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58961-3A98-7B00-0161-D13F1B67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0380"/>
            <a:ext cx="7636042" cy="4353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C5287-E16B-B44C-8C99-C3F39F65D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970" y="205071"/>
            <a:ext cx="3637365" cy="5742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42E50-04E6-FF19-A5E0-B02B9ABEC529}"/>
              </a:ext>
            </a:extLst>
          </p:cNvPr>
          <p:cNvSpPr txBox="1"/>
          <p:nvPr/>
        </p:nvSpPr>
        <p:spPr>
          <a:xfrm>
            <a:off x="6280484" y="165233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highlight>
                  <a:srgbClr val="FF0000"/>
                </a:highlight>
              </a:rPr>
              <a:t>Uber</a:t>
            </a:r>
          </a:p>
        </p:txBody>
      </p:sp>
    </p:spTree>
    <p:extLst>
      <p:ext uri="{BB962C8B-B14F-4D97-AF65-F5344CB8AC3E}">
        <p14:creationId xmlns:p14="http://schemas.microsoft.com/office/powerpoint/2010/main" val="139608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F9D42-1E8C-5903-7687-3CE3EA10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9" y="157149"/>
            <a:ext cx="10970323" cy="6543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460E5D-ABEC-CA0E-4D0F-5B56653CA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71" y="-119794"/>
            <a:ext cx="2675985" cy="109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9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E657D-9843-704A-F64C-982078FA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4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F3B63C-E359-350F-436A-2B1BBD176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697" y="486249"/>
            <a:ext cx="9163914" cy="5611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00C57-929E-9402-16D5-893D8142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702" y="486249"/>
            <a:ext cx="3886297" cy="289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8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D753FF-6093-BACE-1B93-E92598BF2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07" y="547302"/>
            <a:ext cx="7501906" cy="5245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4A55E-CD26-26FF-8218-44A23014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11" y="524298"/>
            <a:ext cx="5737689" cy="580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8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WT: Vulnerabilities, Attacks &amp; Security Best Practices">
            <a:extLst>
              <a:ext uri="{FF2B5EF4-FFF2-40B4-BE49-F238E27FC236}">
                <a16:creationId xmlns:a16="http://schemas.microsoft.com/office/drawing/2014/main" id="{64514539-1777-651C-F6CD-3CEEBA6C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980" y="890587"/>
            <a:ext cx="677418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Auth vs JWT - What is the Difference?">
            <a:extLst>
              <a:ext uri="{FF2B5EF4-FFF2-40B4-BE49-F238E27FC236}">
                <a16:creationId xmlns:a16="http://schemas.microsoft.com/office/drawing/2014/main" id="{4EEFD460-D78A-5498-EDA8-787CB95A1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" y="1163003"/>
            <a:ext cx="533400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0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5D8C-9E6A-DFE8-0A18-71AFCF34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n Introduction to OAuth 2 | DigitalOcean">
            <a:extLst>
              <a:ext uri="{FF2B5EF4-FFF2-40B4-BE49-F238E27FC236}">
                <a16:creationId xmlns:a16="http://schemas.microsoft.com/office/drawing/2014/main" id="{D5F74959-EE31-3EDD-9FFA-1006BB5165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7" y="2229644"/>
            <a:ext cx="53435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6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49598D-19AA-E367-F5E3-B7239AFF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49937" cy="3560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BB1307-B85F-78D4-1D1F-46DDAF29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37" y="17327"/>
            <a:ext cx="6221093" cy="2127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90E8FC-5CB2-78D5-0961-4404C6AB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776" y="-358612"/>
            <a:ext cx="4942382" cy="4396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BFDB17-93D7-4F5A-86CE-EE352F28C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7940"/>
            <a:ext cx="5504447" cy="3644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AF4E7-5CD2-B7F4-FB60-1B17546C9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447" y="3884833"/>
            <a:ext cx="7402796" cy="37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5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2F96DC-32A3-D35C-8FF0-2B1579CA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41" y="88314"/>
            <a:ext cx="5800259" cy="1748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62EE8-B97B-35CB-CA29-4AB90124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65" y="1985492"/>
            <a:ext cx="4525742" cy="3588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3B95D-FB1E-6EE6-2CD9-B99AD462E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274" y="2819681"/>
            <a:ext cx="7537325" cy="3853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08102-746D-17FF-E695-E6E9CDFB2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046" y="-111294"/>
            <a:ext cx="2885970" cy="293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CF9300-0520-62EC-7E76-D49545CC8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58" y="825442"/>
            <a:ext cx="9537484" cy="520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8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48E8-D005-8204-ECAB-73933A6A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problem k </a:t>
            </a:r>
            <a:r>
              <a:rPr lang="en-US" dirty="0" err="1"/>
              <a:t>liye</a:t>
            </a:r>
            <a:r>
              <a:rPr lang="en-US" dirty="0"/>
              <a:t> </a:t>
            </a:r>
            <a:r>
              <a:rPr lang="en-US" dirty="0" err="1"/>
              <a:t>kafka</a:t>
            </a:r>
            <a:r>
              <a:rPr lang="en-US" dirty="0"/>
              <a:t> </a:t>
            </a:r>
            <a:r>
              <a:rPr lang="en-US" dirty="0" err="1"/>
              <a:t>laaye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2225FE-4413-1E7B-1EBF-2D8E27069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123" y="1690688"/>
            <a:ext cx="8662997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13CF70-AA61-A61D-2A52-B5879FBB5441}"/>
              </a:ext>
            </a:extLst>
          </p:cNvPr>
          <p:cNvSpPr txBox="1"/>
          <p:nvPr/>
        </p:nvSpPr>
        <p:spPr>
          <a:xfrm>
            <a:off x="2987040" y="4290060"/>
            <a:ext cx="1844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LB distribute </a:t>
            </a:r>
            <a:r>
              <a:rPr lang="en-US" sz="1200" b="1" dirty="0" err="1">
                <a:solidFill>
                  <a:srgbClr val="C00000"/>
                </a:solidFill>
              </a:rPr>
              <a:t>kr</a:t>
            </a:r>
            <a:r>
              <a:rPr lang="en-US" sz="1200" b="1" dirty="0">
                <a:solidFill>
                  <a:srgbClr val="C00000"/>
                </a:solidFill>
              </a:rPr>
              <a:t> </a:t>
            </a:r>
            <a:r>
              <a:rPr lang="en-US" sz="1200" b="1" dirty="0" err="1">
                <a:solidFill>
                  <a:srgbClr val="C00000"/>
                </a:solidFill>
              </a:rPr>
              <a:t>dega</a:t>
            </a:r>
            <a:r>
              <a:rPr lang="en-US" sz="1200" b="1" dirty="0">
                <a:solidFill>
                  <a:srgbClr val="C00000"/>
                </a:solidFill>
              </a:rPr>
              <a:t> </a:t>
            </a:r>
            <a:r>
              <a:rPr lang="en-US" sz="1200" b="1" dirty="0" err="1">
                <a:solidFill>
                  <a:srgbClr val="C00000"/>
                </a:solidFill>
              </a:rPr>
              <a:t>lekin</a:t>
            </a:r>
            <a:r>
              <a:rPr lang="en-US" sz="1200" b="1" dirty="0">
                <a:solidFill>
                  <a:srgbClr val="C00000"/>
                </a:solidFill>
              </a:rPr>
              <a:t>.. It will hurt latency.. If we add more server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7899C-B325-D2A6-B0D6-55B960222DAA}"/>
              </a:ext>
            </a:extLst>
          </p:cNvPr>
          <p:cNvSpPr txBox="1"/>
          <p:nvPr/>
        </p:nvSpPr>
        <p:spPr>
          <a:xfrm>
            <a:off x="5867400" y="2228671"/>
            <a:ext cx="216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Msg aiga to </a:t>
            </a:r>
            <a:r>
              <a:rPr lang="en-US" sz="1200" b="1" dirty="0" err="1">
                <a:solidFill>
                  <a:srgbClr val="C00000"/>
                </a:solidFill>
              </a:rPr>
              <a:t>idhar</a:t>
            </a:r>
            <a:r>
              <a:rPr lang="en-US" sz="1200" b="1" dirty="0">
                <a:solidFill>
                  <a:srgbClr val="C00000"/>
                </a:solidFill>
              </a:rPr>
              <a:t> </a:t>
            </a:r>
            <a:r>
              <a:rPr lang="en-US" sz="1200" b="1" dirty="0" err="1">
                <a:solidFill>
                  <a:srgbClr val="C00000"/>
                </a:solidFill>
              </a:rPr>
              <a:t>kafka</a:t>
            </a:r>
            <a:r>
              <a:rPr lang="en-US" sz="1200" b="1" dirty="0">
                <a:solidFill>
                  <a:srgbClr val="C00000"/>
                </a:solidFill>
              </a:rPr>
              <a:t> pr </a:t>
            </a:r>
            <a:r>
              <a:rPr lang="en-US" sz="1200" b="1" dirty="0" err="1">
                <a:solidFill>
                  <a:srgbClr val="C00000"/>
                </a:solidFill>
              </a:rPr>
              <a:t>likh</a:t>
            </a:r>
            <a:r>
              <a:rPr lang="en-US" sz="1200" b="1" dirty="0">
                <a:solidFill>
                  <a:srgbClr val="C00000"/>
                </a:solidFill>
              </a:rPr>
              <a:t> </a:t>
            </a:r>
            <a:r>
              <a:rPr lang="en-US" sz="1200" b="1" dirty="0" err="1">
                <a:solidFill>
                  <a:srgbClr val="C00000"/>
                </a:solidFill>
              </a:rPr>
              <a:t>denge</a:t>
            </a:r>
            <a:r>
              <a:rPr lang="en-US" sz="1200" b="1" dirty="0">
                <a:solidFill>
                  <a:srgbClr val="C00000"/>
                </a:solidFill>
              </a:rPr>
              <a:t>… </a:t>
            </a:r>
            <a:r>
              <a:rPr lang="en-US" sz="1200" b="1" dirty="0" err="1">
                <a:solidFill>
                  <a:srgbClr val="C00000"/>
                </a:solidFill>
              </a:rPr>
              <a:t>fir..chat</a:t>
            </a:r>
            <a:r>
              <a:rPr lang="en-US" sz="1200" b="1" dirty="0">
                <a:solidFill>
                  <a:srgbClr val="C00000"/>
                </a:solidFill>
              </a:rPr>
              <a:t> server </a:t>
            </a:r>
            <a:r>
              <a:rPr lang="en-US" sz="1200" b="1" dirty="0" err="1">
                <a:solidFill>
                  <a:srgbClr val="C00000"/>
                </a:solidFill>
              </a:rPr>
              <a:t>usme</a:t>
            </a:r>
            <a:r>
              <a:rPr lang="en-US" sz="1200" b="1" dirty="0">
                <a:solidFill>
                  <a:srgbClr val="C00000"/>
                </a:solidFill>
              </a:rPr>
              <a:t> se read </a:t>
            </a:r>
            <a:r>
              <a:rPr lang="en-US" sz="1200" b="1" dirty="0" err="1">
                <a:solidFill>
                  <a:srgbClr val="C00000"/>
                </a:solidFill>
              </a:rPr>
              <a:t>krke</a:t>
            </a:r>
            <a:r>
              <a:rPr lang="en-US" sz="1200" b="1" dirty="0">
                <a:solidFill>
                  <a:srgbClr val="C00000"/>
                </a:solidFill>
              </a:rPr>
              <a:t> transfer </a:t>
            </a:r>
            <a:r>
              <a:rPr lang="en-US" sz="1200" b="1" dirty="0" err="1">
                <a:solidFill>
                  <a:srgbClr val="C00000"/>
                </a:solidFill>
              </a:rPr>
              <a:t>krega</a:t>
            </a:r>
            <a:r>
              <a:rPr lang="en-US" sz="1200" b="1" dirty="0">
                <a:solidFill>
                  <a:srgbClr val="C00000"/>
                </a:solidFill>
              </a:rPr>
              <a:t>……. </a:t>
            </a:r>
            <a:r>
              <a:rPr lang="en-US" sz="1200" b="1" dirty="0" err="1">
                <a:solidFill>
                  <a:srgbClr val="C00000"/>
                </a:solidFill>
              </a:rPr>
              <a:t>Kakfa</a:t>
            </a:r>
            <a:r>
              <a:rPr lang="en-US" sz="1200" b="1" dirty="0">
                <a:solidFill>
                  <a:srgbClr val="C00000"/>
                </a:solidFill>
              </a:rPr>
              <a:t> topic is heavy….rapid connection not supported</a:t>
            </a:r>
          </a:p>
        </p:txBody>
      </p:sp>
    </p:spTree>
    <p:extLst>
      <p:ext uri="{BB962C8B-B14F-4D97-AF65-F5344CB8AC3E}">
        <p14:creationId xmlns:p14="http://schemas.microsoft.com/office/powerpoint/2010/main" val="1963724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BB235D-880F-21E9-2F97-7BBB76F32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53" y="1004603"/>
            <a:ext cx="9987294" cy="4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ED97A-EFE2-96B9-6A2B-A8A92FD9C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11" y="791134"/>
            <a:ext cx="8035578" cy="52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05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B18937-5951-154A-3234-E057B7CD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126953"/>
            <a:ext cx="12192000" cy="2320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B1B5B-2797-44AE-2066-02B36E8CA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70" y="2430380"/>
            <a:ext cx="8607400" cy="4378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2C4D80-1826-10ED-C169-1D6916E28F30}"/>
              </a:ext>
            </a:extLst>
          </p:cNvPr>
          <p:cNvSpPr txBox="1"/>
          <p:nvPr/>
        </p:nvSpPr>
        <p:spPr>
          <a:xfrm>
            <a:off x="1667570" y="1670067"/>
            <a:ext cx="6128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Input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: Seed URLs to start crawling from.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Output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: Text data extracted from web pages.</a:t>
            </a:r>
          </a:p>
        </p:txBody>
      </p:sp>
    </p:spTree>
    <p:extLst>
      <p:ext uri="{BB962C8B-B14F-4D97-AF65-F5344CB8AC3E}">
        <p14:creationId xmlns:p14="http://schemas.microsoft.com/office/powerpoint/2010/main" val="31384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93915-75A9-A692-3326-52FF24129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167"/>
            <a:ext cx="12192000" cy="59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3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17E5-DF6D-1CCE-EC2B-61D622AF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client will say to registry… m user A…tell me the server… then it will go to server… and </a:t>
            </a:r>
            <a:r>
              <a:rPr lang="en-US" sz="2800" dirty="0" err="1"/>
              <a:t>jisko</a:t>
            </a:r>
            <a:r>
              <a:rPr lang="en-US" sz="2800" dirty="0"/>
              <a:t> message </a:t>
            </a:r>
            <a:r>
              <a:rPr lang="en-US" sz="2800" dirty="0" err="1"/>
              <a:t>bhejna</a:t>
            </a:r>
            <a:r>
              <a:rPr lang="en-US" sz="2800" dirty="0"/>
              <a:t> h us client ka server ka address </a:t>
            </a:r>
            <a:r>
              <a:rPr lang="en-US" sz="2800" dirty="0" err="1"/>
              <a:t>leke</a:t>
            </a:r>
            <a:r>
              <a:rPr lang="en-US" sz="2800" dirty="0"/>
              <a:t> aiga zookeeper se… and then server internally communicate </a:t>
            </a:r>
            <a:r>
              <a:rPr lang="en-US" sz="2800" dirty="0" err="1"/>
              <a:t>krenge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7AB178-614C-E29C-1268-840A24617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977" y="1758400"/>
            <a:ext cx="7303685" cy="356798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2566F-DFE1-3375-699B-356EED3E9340}"/>
              </a:ext>
            </a:extLst>
          </p:cNvPr>
          <p:cNvSpPr txBox="1"/>
          <p:nvPr/>
        </p:nvSpPr>
        <p:spPr>
          <a:xfrm>
            <a:off x="1120140" y="5326380"/>
            <a:ext cx="4107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Lekin</a:t>
            </a:r>
            <a:r>
              <a:rPr lang="en-US" dirty="0"/>
              <a:t> </a:t>
            </a:r>
            <a:r>
              <a:rPr lang="en-US" dirty="0" err="1"/>
              <a:t>scalling</a:t>
            </a:r>
            <a:r>
              <a:rPr lang="en-US" dirty="0"/>
              <a:t> message </a:t>
            </a:r>
            <a:r>
              <a:rPr lang="en-US" dirty="0" err="1"/>
              <a:t>bhejne</a:t>
            </a:r>
            <a:r>
              <a:rPr lang="en-US" dirty="0"/>
              <a:t> k </a:t>
            </a:r>
            <a:r>
              <a:rPr lang="en-US" dirty="0" err="1"/>
              <a:t>liye</a:t>
            </a:r>
            <a:r>
              <a:rPr lang="en-US" dirty="0"/>
              <a:t> </a:t>
            </a:r>
            <a:r>
              <a:rPr lang="en-US" dirty="0" err="1"/>
              <a:t>dusre</a:t>
            </a:r>
            <a:r>
              <a:rPr lang="en-US" dirty="0"/>
              <a:t> server pr </a:t>
            </a:r>
            <a:r>
              <a:rPr lang="en-US" dirty="0" err="1"/>
              <a:t>bhi</a:t>
            </a:r>
            <a:r>
              <a:rPr lang="en-US" dirty="0"/>
              <a:t> </a:t>
            </a:r>
            <a:r>
              <a:rPr lang="en-US" dirty="0" err="1"/>
              <a:t>jana</a:t>
            </a:r>
            <a:r>
              <a:rPr lang="en-US" dirty="0"/>
              <a:t> pd </a:t>
            </a:r>
            <a:r>
              <a:rPr lang="en-US" dirty="0" err="1"/>
              <a:t>skta</a:t>
            </a:r>
            <a:r>
              <a:rPr lang="en-US" dirty="0"/>
              <a:t>… which is overhead…because consistence hashing me 20% request redirect ho </a:t>
            </a:r>
            <a:r>
              <a:rPr lang="en-US" dirty="0" err="1"/>
              <a:t>skt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22D76E-CD24-5122-5FE6-54DFE0E76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897EE-0DAB-975D-10D7-7A17ED8EA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456" y="4503420"/>
            <a:ext cx="1482384" cy="1326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EE29D1-5F2D-24A0-B4CC-69E8108F02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12661" r="-246"/>
          <a:stretch/>
        </p:blipFill>
        <p:spPr>
          <a:xfrm>
            <a:off x="532260" y="4259580"/>
            <a:ext cx="3117719" cy="2278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B40C0A-A2FD-5484-349B-9BD012DB07C9}"/>
              </a:ext>
            </a:extLst>
          </p:cNvPr>
          <p:cNvSpPr txBox="1"/>
          <p:nvPr/>
        </p:nvSpPr>
        <p:spPr>
          <a:xfrm>
            <a:off x="6156960" y="838200"/>
            <a:ext cx="261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Message write </a:t>
            </a:r>
            <a:r>
              <a:rPr lang="en-US" sz="1200" b="1" dirty="0" err="1">
                <a:solidFill>
                  <a:srgbClr val="C00000"/>
                </a:solidFill>
              </a:rPr>
              <a:t>krne</a:t>
            </a:r>
            <a:r>
              <a:rPr lang="en-US" sz="1200" b="1" dirty="0">
                <a:solidFill>
                  <a:srgbClr val="C00000"/>
                </a:solidFill>
              </a:rPr>
              <a:t> k </a:t>
            </a:r>
            <a:r>
              <a:rPr lang="en-US" sz="1200" b="1" dirty="0" err="1">
                <a:solidFill>
                  <a:srgbClr val="C00000"/>
                </a:solidFill>
              </a:rPr>
              <a:t>baad</a:t>
            </a:r>
            <a:r>
              <a:rPr lang="en-US" sz="1200" b="1" dirty="0">
                <a:solidFill>
                  <a:srgbClr val="C00000"/>
                </a:solidFill>
              </a:rPr>
              <a:t>…</a:t>
            </a:r>
            <a:r>
              <a:rPr lang="en-US" sz="1200" b="1" dirty="0" err="1">
                <a:solidFill>
                  <a:srgbClr val="C00000"/>
                </a:solidFill>
              </a:rPr>
              <a:t>vo</a:t>
            </a:r>
            <a:r>
              <a:rPr lang="en-US" sz="1200" b="1" dirty="0">
                <a:solidFill>
                  <a:srgbClr val="C00000"/>
                </a:solidFill>
              </a:rPr>
              <a:t> use </a:t>
            </a:r>
            <a:r>
              <a:rPr lang="en-US" sz="1200" b="1" dirty="0" err="1">
                <a:solidFill>
                  <a:srgbClr val="C00000"/>
                </a:solidFill>
              </a:rPr>
              <a:t>phle</a:t>
            </a:r>
            <a:r>
              <a:rPr lang="en-US" sz="1200" b="1" dirty="0">
                <a:solidFill>
                  <a:srgbClr val="C00000"/>
                </a:solidFill>
              </a:rPr>
              <a:t> register </a:t>
            </a:r>
            <a:r>
              <a:rPr lang="en-US" sz="1200" b="1" dirty="0" err="1">
                <a:solidFill>
                  <a:srgbClr val="C00000"/>
                </a:solidFill>
              </a:rPr>
              <a:t>krega</a:t>
            </a:r>
            <a:r>
              <a:rPr lang="en-US" sz="1200" b="1" dirty="0">
                <a:solidFill>
                  <a:srgbClr val="C00000"/>
                </a:solidFill>
              </a:rPr>
              <a:t> for pub/sub… and chat server us topic k </a:t>
            </a:r>
            <a:r>
              <a:rPr lang="en-US" sz="1200" b="1" dirty="0" err="1">
                <a:solidFill>
                  <a:srgbClr val="C00000"/>
                </a:solidFill>
              </a:rPr>
              <a:t>liye</a:t>
            </a:r>
            <a:r>
              <a:rPr lang="en-US" sz="1200" b="1" dirty="0">
                <a:solidFill>
                  <a:srgbClr val="C00000"/>
                </a:solidFill>
              </a:rPr>
              <a:t> notification trigger </a:t>
            </a:r>
            <a:r>
              <a:rPr lang="en-US" sz="1200" b="1" dirty="0" err="1">
                <a:solidFill>
                  <a:srgbClr val="C00000"/>
                </a:solidFill>
              </a:rPr>
              <a:t>krega</a:t>
            </a:r>
            <a:r>
              <a:rPr lang="en-US" sz="1200" b="1" dirty="0">
                <a:solidFill>
                  <a:srgbClr val="C00000"/>
                </a:solidFill>
              </a:rPr>
              <a:t>.. Fir connected sever use respective </a:t>
            </a:r>
            <a:r>
              <a:rPr lang="en-US" sz="1200" b="1" dirty="0" err="1">
                <a:solidFill>
                  <a:srgbClr val="C00000"/>
                </a:solidFill>
              </a:rPr>
              <a:t>websocket</a:t>
            </a:r>
            <a:r>
              <a:rPr lang="en-US" sz="1200" b="1" dirty="0">
                <a:solidFill>
                  <a:srgbClr val="C00000"/>
                </a:solidFill>
              </a:rPr>
              <a:t> se pass </a:t>
            </a:r>
            <a:r>
              <a:rPr lang="en-US" sz="1200" b="1" dirty="0" err="1">
                <a:solidFill>
                  <a:srgbClr val="C00000"/>
                </a:solidFill>
              </a:rPr>
              <a:t>krega</a:t>
            </a:r>
            <a:endParaRPr 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85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9F62DC-639A-4790-FD7C-11E406BB7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770"/>
            <a:ext cx="12192000" cy="574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0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FC3F90-0320-1B64-3FD2-F9F20DE15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25"/>
            <a:ext cx="12192000" cy="6280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DC2A7F-11D6-267B-6151-E2C7E9CF5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2" y="0"/>
            <a:ext cx="5336722" cy="1257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07002-95EE-4312-52D2-1F699B9CA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173" y="0"/>
            <a:ext cx="4841169" cy="1044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67CEAB-BA75-2590-11D8-76D859442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979" y="4416293"/>
            <a:ext cx="2277430" cy="104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2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F4FD7-350D-8C4F-395F-D80A2C95F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27554" y="857250"/>
            <a:ext cx="6858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31CEB8-B011-4CC1-BE20-9FACDD87B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387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3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72C4EA-8F06-202C-0F4F-E3D25FD29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40080" y="857250"/>
            <a:ext cx="6858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A83F4-7282-6B68-9ADE-709D7C4EF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4627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9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82813-EB2A-A821-8C8B-3DC631A8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8" y="1255776"/>
            <a:ext cx="9620221" cy="4943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DF3C8-1D5E-2C14-6A9C-A5EC9A53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9491"/>
            <a:ext cx="2541300" cy="3425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57C195-62CE-9EE5-23CD-19233391E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24" y="585325"/>
            <a:ext cx="2541299" cy="3029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F45FB-3377-D40A-8A18-D7E2EF957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809" y="890016"/>
            <a:ext cx="1481517" cy="645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C9147-4363-8BF4-8258-2395C37D3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11" y="658368"/>
            <a:ext cx="1930401" cy="14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3676</TotalTime>
  <Words>178</Words>
  <Application>Microsoft Office PowerPoint</Application>
  <PresentationFormat>Widescreen</PresentationFormat>
  <Paragraphs>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Open Sans</vt:lpstr>
      <vt:lpstr>Office Theme</vt:lpstr>
      <vt:lpstr>PowerPoint Presentation</vt:lpstr>
      <vt:lpstr>Routing problem k liye kafka laaye</vt:lpstr>
      <vt:lpstr>client will say to registry… m user A…tell me the server… then it will go to server… and jisko message bhejna h us client ka server ka address leke aiga zookeeper se… and then server internally communicate krenge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Singh Gyanendra (MS/ECE4)</dc:creator>
  <cp:lastModifiedBy>Singh Gyanendra (MS/ECE4)</cp:lastModifiedBy>
  <cp:revision>11</cp:revision>
  <dcterms:created xsi:type="dcterms:W3CDTF">2025-07-27T16:42:40Z</dcterms:created>
  <dcterms:modified xsi:type="dcterms:W3CDTF">2025-09-03T16:33:09Z</dcterms:modified>
</cp:coreProperties>
</file>